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w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0BC2767-D46E-4961-9550-E3F4CB08DD22}" type="datetimeFigureOut">
              <a:rPr lang="en-NZ" smtClean="0"/>
              <a:t>4/11/2014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NZ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BB923A7-CA5F-406D-A4C1-56C68618AF63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71" y="0"/>
            <a:ext cx="432783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35529"/>
            <a:ext cx="5151173" cy="37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026" y="2924944"/>
            <a:ext cx="3961946" cy="396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17435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066436">
            <a:off x="3172003" y="2461990"/>
            <a:ext cx="2997828" cy="106278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9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 CHRISTY" panose="02000000000000000000" pitchFamily="2" charset="0"/>
              </a:rPr>
              <a:t>Vans</a:t>
            </a:r>
            <a:endParaRPr lang="en-NZ" sz="9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01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427940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CHRISTY" panose="02000000000000000000" pitchFamily="2" charset="0"/>
              </a:rPr>
              <a:t>What is Vans?</a:t>
            </a:r>
            <a:endParaRPr lang="en-NZ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NZ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  <a:cs typeface="Courier New" panose="02070309020205020404" pitchFamily="49" charset="0"/>
              </a:rPr>
              <a:t>Vans is an American manufacturer of shoes, based in Cypress, California</a:t>
            </a:r>
            <a:endParaRPr lang="en-NZ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55000" endA="50" endPos="85000" dist="60007" dir="5400000" sy="-100000" algn="bl" rotWithShape="0"/>
              </a:effectLst>
              <a:latin typeface="AR JULIAN" panose="02000000000000000000" pitchFamily="2" charset="0"/>
              <a:cs typeface="Courier New" panose="02070309020205020404" pitchFamily="49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449" y="3789040"/>
            <a:ext cx="4882552" cy="306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64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2902358"/>
            <a:ext cx="423862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4955"/>
            <a:ext cx="3923928" cy="394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sz="4000" b="1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Who created Vans?</a:t>
            </a:r>
            <a:endParaRPr lang="en-NZ" sz="4000" b="1" cap="none" dirty="0">
              <a:ln/>
              <a:solidFill>
                <a:schemeClr val="accent3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R CHRISTY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Nobody really created Vans but some people named </a:t>
            </a:r>
            <a:r>
              <a:rPr lang="en-NZ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Serge </a:t>
            </a:r>
            <a:r>
              <a:rPr lang="en-NZ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D’Elia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,</a:t>
            </a:r>
            <a:r>
              <a:rPr lang="en-NZ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James Van </a:t>
            </a:r>
            <a:r>
              <a:rPr lang="en-NZ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Doren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,</a:t>
            </a:r>
            <a:r>
              <a:rPr lang="en-NZ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</a:t>
            </a:r>
            <a:r>
              <a:rPr lang="en-NZ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Gorden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 Lee and Paul Van </a:t>
            </a:r>
            <a:r>
              <a:rPr lang="en-NZ" sz="2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Doren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 where the finders of Vans they found Vans on</a:t>
            </a:r>
            <a:r>
              <a:rPr lang="en-NZ" sz="28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March 16, 1966, </a:t>
            </a:r>
            <a:r>
              <a:rPr lang="en-NZ" sz="2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Anaheim, California United States</a:t>
            </a:r>
            <a:endParaRPr lang="en-NZ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  <a:p>
            <a:endParaRPr lang="en-NZ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059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-19568"/>
            <a:ext cx="428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73016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Vans sell things such as T-shirts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, hoodies, socks, </a:t>
            </a:r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hats, shoes 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and backpacks. As of August 2013, the brand is active in the actions sports industry and sponsors </a:t>
            </a:r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skateboarding, surfing, snow boarding,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BMX, and </a:t>
            </a:r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Moto X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 teams</a:t>
            </a:r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.</a:t>
            </a:r>
            <a:endParaRPr lang="en-NZ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50" endPos="85000" dist="60007" dir="5400000" sy="-100000" algn="bl" rotWithShape="0"/>
              </a:effectLst>
              <a:latin typeface="AR JULIAN" panose="02000000000000000000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N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CHRISTY" panose="02000000000000000000" pitchFamily="2" charset="0"/>
              </a:rPr>
              <a:t>What things do Vans sell?</a:t>
            </a:r>
            <a:endParaRPr lang="en-NZ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80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41" y="3789040"/>
            <a:ext cx="7044759" cy="304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" y="33649"/>
            <a:ext cx="5423248" cy="338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NZ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Vans is a very successful brand achieving its goal of 1 million dollars</a:t>
            </a:r>
            <a:endParaRPr lang="en-NZ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6350" stA="55000" endA="50" endPos="85000" dist="60007" dir="5400000" sy="-100000" algn="bl" rotWithShape="0"/>
              </a:effectLst>
              <a:latin typeface="AR JULIAN" panose="02000000000000000000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NZ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CHRISTY" panose="02000000000000000000" pitchFamily="2" charset="0"/>
              </a:rPr>
              <a:t>Is Vans a very successful brand?</a:t>
            </a:r>
            <a:endParaRPr lang="en-NZ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 CHRIST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167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094" y="3789040"/>
            <a:ext cx="4598885" cy="3067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 CHRISTY" panose="02000000000000000000" pitchFamily="2" charset="0"/>
              </a:rPr>
              <a:t>Where can you get Vans?</a:t>
            </a:r>
            <a:endParaRPr lang="en-NZ" sz="4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 CHRISTY" panose="02000000000000000000" pitchFamily="2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2" y="3717032"/>
            <a:ext cx="4705188" cy="313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700808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You can get Vans from nearly everywhere in the world but mostly vans are sold in </a:t>
            </a:r>
            <a:r>
              <a:rPr lang="en-N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A</a:t>
            </a:r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latin typeface="AR JULIAN" panose="02000000000000000000" pitchFamily="2" charset="0"/>
              </a:rPr>
              <a:t>merica</a:t>
            </a:r>
            <a:endParaRPr lang="en-NZ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50" endPos="85000" dist="60007" dir="5400000" sy="-100000" algn="bl" rotWithShape="0"/>
              </a:effectLst>
              <a:latin typeface="AR JULIA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4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sz="4000" b="1" dirty="0" smtClean="0">
                <a:ln/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 JULIAN" panose="02000000000000000000" pitchFamily="2" charset="0"/>
              </a:rPr>
              <a:t>Thank you For watching this production made by </a:t>
            </a:r>
            <a:r>
              <a:rPr lang="en-NZ" sz="4000" b="1" dirty="0" err="1" smtClean="0">
                <a:ln/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 JULIAN" panose="02000000000000000000" pitchFamily="2" charset="0"/>
              </a:rPr>
              <a:t>emperror</a:t>
            </a:r>
            <a:r>
              <a:rPr lang="en-NZ" sz="4000" b="1" dirty="0" smtClean="0">
                <a:ln/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 JULIAN" panose="02000000000000000000" pitchFamily="2" charset="0"/>
              </a:rPr>
              <a:t> Ethan (nick name EE)</a:t>
            </a:r>
            <a:endParaRPr lang="en-NZ" sz="4000" b="1" dirty="0">
              <a:ln/>
              <a:solidFill>
                <a:schemeClr val="accent3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 JULIAN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 </a:t>
            </a:r>
            <a:endParaRPr lang="en-N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22" y="1737701"/>
            <a:ext cx="8192478" cy="512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Autumn</Template>
  <TotalTime>119</TotalTime>
  <Words>135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Thatch</vt:lpstr>
      <vt:lpstr>Austin</vt:lpstr>
      <vt:lpstr>Angles</vt:lpstr>
      <vt:lpstr>Elemental</vt:lpstr>
      <vt:lpstr>Mylar</vt:lpstr>
      <vt:lpstr>Urban Pop</vt:lpstr>
      <vt:lpstr>Solstice</vt:lpstr>
      <vt:lpstr>Vans</vt:lpstr>
      <vt:lpstr>What is Vans?</vt:lpstr>
      <vt:lpstr>Who created Vans?</vt:lpstr>
      <vt:lpstr>What things do Vans sell?</vt:lpstr>
      <vt:lpstr>Is Vans a very successful brand?</vt:lpstr>
      <vt:lpstr>Where can you get Vans?</vt:lpstr>
      <vt:lpstr>Thank you For watching this production made by emperror Ethan (nick name EE)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37</cp:revision>
  <dcterms:created xsi:type="dcterms:W3CDTF">2014-11-04T04:39:14Z</dcterms:created>
  <dcterms:modified xsi:type="dcterms:W3CDTF">2014-11-04T06:38:57Z</dcterms:modified>
</cp:coreProperties>
</file>